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8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760640-730A-44B2-A511-2FFB3953A6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C7991E-A439-4745-824B-73A9C0745D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3B3D03-0B64-4C18-BE24-5E27F9FF1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22067-3C34-48CF-BE1C-3F92A416BF3F}" type="datetimeFigureOut">
              <a:rPr lang="en-US" smtClean="0"/>
              <a:t>6/21/2021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F69C45-87F5-4395-80ED-C1BE39142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D89486-76C5-449A-BCEA-E263AC911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E3974-112B-4287-B031-11C0422556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07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53234D-4F13-4CB4-9BD0-67B5A1544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7BE5AB-B144-4F32-88D3-A6591097C8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EA7C2E-36D6-417D-96CB-B935BEB32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22067-3C34-48CF-BE1C-3F92A416BF3F}" type="datetimeFigureOut">
              <a:rPr lang="en-US" smtClean="0"/>
              <a:t>6/21/2021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8152BA-46CB-4E9E-A2B2-939A9F384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AC3999-0DEB-4421-BC89-88F2BD65E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E3974-112B-4287-B031-11C0422556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924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0D190E-F290-40AB-93B7-6F8DFB29B0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D85FED-E9CC-4C30-99EF-2EB3D202ED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80BB30-3D91-4AC6-93A5-D1638B1F1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22067-3C34-48CF-BE1C-3F92A416BF3F}" type="datetimeFigureOut">
              <a:rPr lang="en-US" smtClean="0"/>
              <a:t>6/21/2021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BC6CE5-B71C-4148-A1DF-DEFB3E29D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3BD90B-2070-41FF-8D30-A710CBAD6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E3974-112B-4287-B031-11C0422556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292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379F4-866C-4F6E-8DFF-7DCC8BEF6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A02DCF-B1CA-4587-99C0-309D9AE6B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167482-E107-4B33-AD3D-4CB88E5B0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22067-3C34-48CF-BE1C-3F92A416BF3F}" type="datetimeFigureOut">
              <a:rPr lang="en-US" smtClean="0"/>
              <a:t>6/21/2021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450EA8-AEA8-42DA-A677-697933611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8675F5-827F-476E-B686-509168C96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E3974-112B-4287-B031-11C0422556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592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376745-7AD6-4AF2-87D6-3A40EDD2E1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748A03-64F4-4DE7-BD65-DE6FA81F76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AAD8D8-AE37-4633-8903-7A353890E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22067-3C34-48CF-BE1C-3F92A416BF3F}" type="datetimeFigureOut">
              <a:rPr lang="en-US" smtClean="0"/>
              <a:t>6/21/2021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3B4AA4-5776-450F-B72C-918EACA16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DB7C21-F024-48C0-A5C6-08C2FB069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E3974-112B-4287-B031-11C0422556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837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FC07A-A27E-46BA-ABC6-36971D2C5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BA85A8-214B-40B0-BC50-93D50A33CF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17A352-4E10-4B9E-AE6C-032F632C33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590177-62D1-4AF3-BB84-93B12FE1E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22067-3C34-48CF-BE1C-3F92A416BF3F}" type="datetimeFigureOut">
              <a:rPr lang="en-US" smtClean="0"/>
              <a:t>6/21/2021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070BC9-E76C-4A35-A1D6-755F1A3343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D8812C-E1A1-49D4-BD76-284B548E0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E3974-112B-4287-B031-11C0422556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508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CE5AB-CB98-4A2C-B9B9-173EF04FA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10E9D2-1CD9-4488-A011-8C4E65DDDB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B8E48B-02BE-44CF-B740-ABA01EE754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FE4B6E-6EA1-4FE2-9A8D-FA8378B737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B3D8F2-C953-4E42-90AE-0A2D7B6D59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249731-7DE8-4D46-B104-F8917FEB5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22067-3C34-48CF-BE1C-3F92A416BF3F}" type="datetimeFigureOut">
              <a:rPr lang="en-US" smtClean="0"/>
              <a:t>6/21/2021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8EA9EA-A39A-40A1-9C98-A2DBE74C4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24DD628-3CF4-414B-829F-ED734A143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E3974-112B-4287-B031-11C0422556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97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795B5-2D81-421D-A203-C569CB39F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C93D0B-A7F2-4E68-89AD-851635814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22067-3C34-48CF-BE1C-3F92A416BF3F}" type="datetimeFigureOut">
              <a:rPr lang="en-US" smtClean="0"/>
              <a:t>6/21/2021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B20FC5-BAB3-4ED4-8726-A5DF26548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A7661C-1377-4284-BFFD-EBDBD09CC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E3974-112B-4287-B031-11C0422556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629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DB58D22-3535-4F4B-9864-E2FEADDF4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22067-3C34-48CF-BE1C-3F92A416BF3F}" type="datetimeFigureOut">
              <a:rPr lang="en-US" smtClean="0"/>
              <a:t>6/21/2021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902E101-CD24-4681-BD62-33AF15606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18F5D6-8B0F-4C48-872B-C834A0383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E3974-112B-4287-B031-11C0422556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168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F96D64-902D-4818-8665-FE83EA3FE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887C1E-493F-4AF7-B6DE-C479C47D78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6C8068-869D-4EFF-8A3C-9D9E2BB885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A03D1A-13DE-43E1-B91B-29B00339C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22067-3C34-48CF-BE1C-3F92A416BF3F}" type="datetimeFigureOut">
              <a:rPr lang="en-US" smtClean="0"/>
              <a:t>6/21/2021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D05F76-6C5E-4752-81F5-B1EE4FBB7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2BB498-10AA-4E57-9CCF-8BD4F37E6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E3974-112B-4287-B031-11C0422556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188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C63203-FEEC-4356-B508-01D258D2F1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76BD3B8-C527-4C59-8B9A-9234424C02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363D5E-C780-4764-AE74-FB680750A3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6D8281-55B4-488B-B8A2-E06673DD86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22067-3C34-48CF-BE1C-3F92A416BF3F}" type="datetimeFigureOut">
              <a:rPr lang="en-US" smtClean="0"/>
              <a:t>6/21/2021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B4B69F-0B3F-4A1F-9C22-811C67F4B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D6EC1C-DCE2-4AAA-A999-EBBFFF42C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E3974-112B-4287-B031-11C0422556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487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7546C7-A1C9-4125-A578-3184EDED1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24191D-92FD-41D8-89B5-08B622B1AB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E6F326-8B37-4117-8B04-CB11880691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F22067-3C34-48CF-BE1C-3F92A416BF3F}" type="datetimeFigureOut">
              <a:rPr lang="en-US" smtClean="0"/>
              <a:t>6/21/2021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AF2E99-C793-457F-A1B5-58CE84F144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E12EBA-EF3C-40E7-A05F-90DA913EFD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0E3974-112B-4287-B031-11C0422556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748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 descr="Map&#10;&#10;Description automatically generated">
            <a:extLst>
              <a:ext uri="{FF2B5EF4-FFF2-40B4-BE49-F238E27FC236}">
                <a16:creationId xmlns:a16="http://schemas.microsoft.com/office/drawing/2014/main" id="{4999B70A-8314-4686-B9D9-BFD49018C8A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777" b="-1"/>
          <a:stretch/>
        </p:blipFill>
        <p:spPr>
          <a:xfrm>
            <a:off x="1143944" y="643466"/>
            <a:ext cx="9904112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35912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Sacramento Streett</dc:creator>
  <cp:lastModifiedBy>Jennifer Sacramento Streett</cp:lastModifiedBy>
  <cp:revision>2</cp:revision>
  <dcterms:created xsi:type="dcterms:W3CDTF">2021-03-11T01:47:49Z</dcterms:created>
  <dcterms:modified xsi:type="dcterms:W3CDTF">2021-06-21T18:12:30Z</dcterms:modified>
</cp:coreProperties>
</file>