
<file path=[Content_Types].xml><?xml version="1.0" encoding="utf-8"?>
<Types xmlns="http://schemas.openxmlformats.org/package/2006/content-types"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64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66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6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65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64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63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61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1" r:id="rId61"/>
    <p:sldId id="312" r:id="rId62"/>
    <p:sldId id="313" r:id="rId63"/>
    <p:sldId id="314" r:id="rId64"/>
    <p:sldId id="315" r:id="rId65"/>
    <p:sldId id="316" r:id="rId66"/>
    <p:sldId id="317" r:id="rId67"/>
    <p:sldId id="318" r:id="rId68"/>
    <p:sldId id="319" r:id="rId69"/>
    <p:sldId id="320" r:id="rId70"/>
    <p:sldId id="321" r:id="rId71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schemas.openxmlformats.org/officeDocument/2006/relationships/slide" Target="slides/slide4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71" Type="http://schemas.openxmlformats.org/officeDocument/2006/relationships/slide" Target="slides/slide66.xml"/><Relationship Id="rId70" Type="http://schemas.openxmlformats.org/officeDocument/2006/relationships/slide" Target="slides/slide65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62" Type="http://schemas.openxmlformats.org/officeDocument/2006/relationships/slide" Target="slides/slide57.xml"/><Relationship Id="rId61" Type="http://schemas.openxmlformats.org/officeDocument/2006/relationships/slide" Target="slides/slide56.xml"/><Relationship Id="rId20" Type="http://schemas.openxmlformats.org/officeDocument/2006/relationships/slide" Target="slides/slide15.xml"/><Relationship Id="rId64" Type="http://schemas.openxmlformats.org/officeDocument/2006/relationships/slide" Target="slides/slide59.xml"/><Relationship Id="rId63" Type="http://schemas.openxmlformats.org/officeDocument/2006/relationships/slide" Target="slides/slide58.xml"/><Relationship Id="rId22" Type="http://schemas.openxmlformats.org/officeDocument/2006/relationships/slide" Target="slides/slide17.xml"/><Relationship Id="rId66" Type="http://schemas.openxmlformats.org/officeDocument/2006/relationships/slide" Target="slides/slide61.xml"/><Relationship Id="rId21" Type="http://schemas.openxmlformats.org/officeDocument/2006/relationships/slide" Target="slides/slide16.xml"/><Relationship Id="rId65" Type="http://schemas.openxmlformats.org/officeDocument/2006/relationships/slide" Target="slides/slide60.xml"/><Relationship Id="rId24" Type="http://schemas.openxmlformats.org/officeDocument/2006/relationships/slide" Target="slides/slide19.xml"/><Relationship Id="rId68" Type="http://schemas.openxmlformats.org/officeDocument/2006/relationships/slide" Target="slides/slide63.xml"/><Relationship Id="rId23" Type="http://schemas.openxmlformats.org/officeDocument/2006/relationships/slide" Target="slides/slide18.xml"/><Relationship Id="rId67" Type="http://schemas.openxmlformats.org/officeDocument/2006/relationships/slide" Target="slides/slide62.xml"/><Relationship Id="rId60" Type="http://schemas.openxmlformats.org/officeDocument/2006/relationships/slide" Target="slides/slide55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69" Type="http://schemas.openxmlformats.org/officeDocument/2006/relationships/slide" Target="slides/slide64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slide" Target="slides/slide46.xml"/><Relationship Id="rId50" Type="http://schemas.openxmlformats.org/officeDocument/2006/relationships/slide" Target="slides/slide45.xml"/><Relationship Id="rId53" Type="http://schemas.openxmlformats.org/officeDocument/2006/relationships/slide" Target="slides/slide48.xml"/><Relationship Id="rId52" Type="http://schemas.openxmlformats.org/officeDocument/2006/relationships/slide" Target="slides/slide47.xml"/><Relationship Id="rId11" Type="http://schemas.openxmlformats.org/officeDocument/2006/relationships/slide" Target="slides/slide6.xml"/><Relationship Id="rId55" Type="http://schemas.openxmlformats.org/officeDocument/2006/relationships/slide" Target="slides/slide50.xml"/><Relationship Id="rId10" Type="http://schemas.openxmlformats.org/officeDocument/2006/relationships/slide" Target="slides/slide5.xml"/><Relationship Id="rId54" Type="http://schemas.openxmlformats.org/officeDocument/2006/relationships/slide" Target="slides/slide49.xml"/><Relationship Id="rId13" Type="http://schemas.openxmlformats.org/officeDocument/2006/relationships/slide" Target="slides/slide8.xml"/><Relationship Id="rId57" Type="http://schemas.openxmlformats.org/officeDocument/2006/relationships/slide" Target="slides/slide52.xml"/><Relationship Id="rId12" Type="http://schemas.openxmlformats.org/officeDocument/2006/relationships/slide" Target="slides/slide7.xml"/><Relationship Id="rId56" Type="http://schemas.openxmlformats.org/officeDocument/2006/relationships/slide" Target="slides/slide51.xml"/><Relationship Id="rId15" Type="http://schemas.openxmlformats.org/officeDocument/2006/relationships/slide" Target="slides/slide10.xml"/><Relationship Id="rId59" Type="http://schemas.openxmlformats.org/officeDocument/2006/relationships/slide" Target="slides/slide54.xml"/><Relationship Id="rId14" Type="http://schemas.openxmlformats.org/officeDocument/2006/relationships/slide" Target="slides/slide9.xml"/><Relationship Id="rId58" Type="http://schemas.openxmlformats.org/officeDocument/2006/relationships/slide" Target="slides/slide5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df1d461f74_0_2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df1d461f74_0_2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df1d461f74_0_3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df1d461f74_0_3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df1d461f74_0_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df1d461f74_0_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df1d461f74_0_1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df1d461f74_0_1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df1d461f74_0_1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df1d461f74_0_1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df1d461f74_0_1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df1d461f74_0_1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df1d461f74_0_2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df1d461f74_0_2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df1d461f74_0_1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df1d461f74_0_1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df1d461f74_0_3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df1d461f74_0_3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df1d461f74_0_1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df1d461f74_0_1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df1d461f74_0_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df1d461f74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df1d461f74_0_1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df1d461f74_0_1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df1d461f74_0_1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df1d461f74_0_1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df1d461f74_0_1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df1d461f74_0_1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df1d461f74_0_2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df1d461f74_0_2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df1d461f74_0_1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Google Shape;204;gdf1d461f74_0_1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df1d461f74_0_3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Google Shape;211;gdf1d461f74_0_3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df1d461f74_0_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Google Shape;217;gdf1d461f74_0_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df1d461f74_0_3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df1d461f74_0_3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df1d461f74_0_3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df1d461f74_0_3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df1d461f74_0_3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" name="Google Shape;238;gdf1d461f74_0_3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df1d461f74_0_30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df1d461f74_0_3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df1d461f74_0_3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" name="Google Shape;245;gdf1d461f74_0_3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df1d461f74_0_3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" name="Google Shape;252;gdf1d461f74_0_3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df1d461f74_0_1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8" name="Google Shape;258;gdf1d461f74_0_1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e075ad38d0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" name="Google Shape;265;ge075ad38d0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df1d461f74_0_1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" name="Google Shape;272;gdf1d461f74_0_1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e075ad38d0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9" name="Google Shape;279;ge075ad38d0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df1d461f74_0_1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6" name="Google Shape;286;gdf1d461f74_0_1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e075ad38d0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3" name="Google Shape;293;ge075ad38d0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df1d461f74_0_2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0" name="Google Shape;300;gdf1d461f74_0_2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df1d461f74_0_3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5" name="Google Shape;305;gdf1d461f74_0_3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df1d461f74_0_30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df1d461f74_0_3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df1d461f74_0_20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1" name="Google Shape;311;gdf1d461f74_0_2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df1d461f74_0_2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8" name="Google Shape;318;gdf1d461f74_0_2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gdf1d461f74_0_2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3" name="Google Shape;323;gdf1d461f74_0_2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df1d461f74_0_2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" name="Google Shape;328;gdf1d461f74_0_2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gdf1d461f74_0_2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" name="Google Shape;333;gdf1d461f74_0_2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gdf1d461f74_0_2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8" name="Google Shape;338;gdf1d461f74_0_2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gdf1d461f74_0_2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3" name="Google Shape;343;gdf1d461f74_0_2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gdf1d461f74_0_3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9" name="Google Shape;349;gdf1d461f74_0_3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gdf1d461f74_0_9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5" name="Google Shape;355;gdf1d461f74_0_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df1d461f74_0_10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df1d461f74_0_1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df1d461f74_0_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df1d461f74_0_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gdf1d461f74_0_3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9" name="Google Shape;369;gdf1d461f74_0_3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gdf1d461f74_0_3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6" name="Google Shape;376;gdf1d461f74_0_3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gdf1d461f74_0_1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2" name="Google Shape;382;gdf1d461f74_0_1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gdf1d461f74_0_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9" name="Google Shape;389;gdf1d461f74_0_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gdf1d461f74_0_1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6" name="Google Shape;396;gdf1d461f74_0_1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gdf1d461f74_0_1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3" name="Google Shape;403;gdf1d461f74_0_1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gdf1d461f74_0_19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0" name="Google Shape;410;gdf1d461f74_0_1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5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gdf1d461f74_0_2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7" name="Google Shape;417;gdf1d461f74_0_2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2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gdf1d461f74_0_2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4" name="Google Shape;424;gdf1d461f74_0_2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9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gdf1d461f74_0_3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1" name="Google Shape;431;gdf1d461f74_0_3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df1d461f74_0_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df1d461f74_0_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5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gdf1d461f74_0_2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7" name="Google Shape;437;gdf1d461f74_0_2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2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gdf1d461f74_0_2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4" name="Google Shape;444;gdf1d461f74_0_2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7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gdf1d461f74_0_2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9" name="Google Shape;449;gdf1d461f74_0_2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2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gdf1d461f74_0_2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4" name="Google Shape;454;gdf1d461f74_0_2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7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gdf1d461f74_0_28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9" name="Google Shape;459;gdf1d461f74_0_2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2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gdf1d461f74_0_2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4" name="Google Shape;464;gdf1d461f74_0_2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7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gdf1d461f74_0_3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9" name="Google Shape;469;gdf1d461f74_0_3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df1d461f74_0_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df1d461f74_0_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df1d461f74_0_2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df1d461f74_0_2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df1d461f74_0_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df1d461f74_0_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dark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  <a:defRPr sz="1800">
                <a:solidFill>
                  <a:schemeClr val="lt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lt2"/>
                </a:solidFill>
              </a:defRPr>
            </a:lvl1pPr>
            <a:lvl2pPr lvl="1" algn="r">
              <a:buNone/>
              <a:defRPr sz="1000">
                <a:solidFill>
                  <a:schemeClr val="lt2"/>
                </a:solidFill>
              </a:defRPr>
            </a:lvl2pPr>
            <a:lvl3pPr lvl="2" algn="r">
              <a:buNone/>
              <a:defRPr sz="1000">
                <a:solidFill>
                  <a:schemeClr val="lt2"/>
                </a:solidFill>
              </a:defRPr>
            </a:lvl3pPr>
            <a:lvl4pPr lvl="3" algn="r">
              <a:buNone/>
              <a:defRPr sz="1000">
                <a:solidFill>
                  <a:schemeClr val="lt2"/>
                </a:solidFill>
              </a:defRPr>
            </a:lvl4pPr>
            <a:lvl5pPr lvl="4" algn="r">
              <a:buNone/>
              <a:defRPr sz="1000">
                <a:solidFill>
                  <a:schemeClr val="lt2"/>
                </a:solidFill>
              </a:defRPr>
            </a:lvl5pPr>
            <a:lvl6pPr lvl="5" algn="r">
              <a:buNone/>
              <a:defRPr sz="1000">
                <a:solidFill>
                  <a:schemeClr val="lt2"/>
                </a:solidFill>
              </a:defRPr>
            </a:lvl6pPr>
            <a:lvl7pPr lvl="6" algn="r">
              <a:buNone/>
              <a:defRPr sz="1000">
                <a:solidFill>
                  <a:schemeClr val="lt2"/>
                </a:solidFill>
              </a:defRPr>
            </a:lvl7pPr>
            <a:lvl8pPr lvl="7" algn="r">
              <a:buNone/>
              <a:defRPr sz="1000">
                <a:solidFill>
                  <a:schemeClr val="lt2"/>
                </a:solidFill>
              </a:defRPr>
            </a:lvl8pPr>
            <a:lvl9pPr lvl="8" algn="r">
              <a:buNone/>
              <a:defRPr sz="1000">
                <a:solidFill>
                  <a:schemeClr val="lt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6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5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7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3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0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8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9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6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2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8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5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4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0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9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6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4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4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1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2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27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23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31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22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25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33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29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37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35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30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28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36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43.png"/><Relationship Id="rId4" Type="http://schemas.openxmlformats.org/officeDocument/2006/relationships/image" Target="../media/image38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7.xml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41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40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.pn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39.pn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1.xml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54.pn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51.pn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52.pn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47.pn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49.png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42.png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45.png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9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.png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53.png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55.png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44.png"/></Relationships>
</file>

<file path=ppt/slides/_rels/slide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50.png"/></Relationships>
</file>

<file path=ppt/slides/_rels/slide6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48.png"/></Relationships>
</file>

<file path=ppt/slides/_rels/slide6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5.xml"/><Relationship Id="rId3" Type="http://schemas.openxmlformats.org/officeDocument/2006/relationships/image" Target="../media/image46.png"/></Relationships>
</file>

<file path=ppt/slides/_rels/slide6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7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311700" y="444750"/>
            <a:ext cx="8520600" cy="235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422"/>
              <a:t>Change the Narrative</a:t>
            </a:r>
            <a:endParaRPr sz="5422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422"/>
              <a:t>Room 7 Project</a:t>
            </a:r>
            <a:endParaRPr sz="5422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85000" lnSpcReduction="2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Elizabeth Clendenin, Eloise Gilland, Gwendolyn Jeong, Jane Kraut, Loriann Mastromarino, Tom Durff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3" name="Google Shape;113;p2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14" name="Google Shape;114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98375" y="0"/>
            <a:ext cx="3423255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0" name="Google Shape;120;p2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5000">
                <a:solidFill>
                  <a:schemeClr val="dk1"/>
                </a:solidFill>
              </a:rPr>
              <a:t>See me as a provider of the food you enjoy.</a:t>
            </a:r>
            <a:endParaRPr sz="50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6" name="Google Shape;126;p2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27" name="Google Shape;127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4975" y="88025"/>
            <a:ext cx="7451174" cy="49674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3" name="Google Shape;133;p2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34" name="Google Shape;134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000" y="428625"/>
            <a:ext cx="7620000" cy="4286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0" name="Google Shape;140;p2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41" name="Google Shape;141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56336" y="0"/>
            <a:ext cx="3231327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7" name="Google Shape;147;p2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48" name="Google Shape;148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83588" y="81175"/>
            <a:ext cx="7176825" cy="47845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4" name="Google Shape;154;p2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55" name="Google Shape;155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6303" y="0"/>
            <a:ext cx="7711395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1" name="Google Shape;161;p2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62" name="Google Shape;162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34250" y="71713"/>
            <a:ext cx="6666750" cy="5000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3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8" name="Google Shape;168;p3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5000">
                <a:solidFill>
                  <a:schemeClr val="dk1"/>
                </a:solidFill>
              </a:rPr>
              <a:t>See me as a health care hero.</a:t>
            </a:r>
            <a:endParaRPr sz="50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3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4" name="Google Shape;174;p3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75" name="Google Shape;175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64873" y="0"/>
            <a:ext cx="4214255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" name="Google Shape;61;p1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62" name="Google Shape;62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92672" y="0"/>
            <a:ext cx="4958656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3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1" name="Google Shape;181;p3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82" name="Google Shape;182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10800" y="783025"/>
            <a:ext cx="7002200" cy="3931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3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8" name="Google Shape;188;p3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89" name="Google Shape;189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41956" y="0"/>
            <a:ext cx="6060088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3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5" name="Google Shape;195;p3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96" name="Google Shape;196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33500" y="414338"/>
            <a:ext cx="6477000" cy="4314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Google Shape;201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73700" y="152400"/>
            <a:ext cx="4825388" cy="483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3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7" name="Google Shape;207;p3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08" name="Google Shape;208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10075" y="0"/>
            <a:ext cx="4123850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37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See me as a lawyer.</a:t>
            </a:r>
            <a:endParaRPr/>
          </a:p>
        </p:txBody>
      </p:sp>
      <p:sp>
        <p:nvSpPr>
          <p:cNvPr id="214" name="Google Shape;214;p37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3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0" name="Google Shape;220;p3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21" name="Google Shape;221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3788" y="184550"/>
            <a:ext cx="7696424" cy="44732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3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7" name="Google Shape;227;p3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28" name="Google Shape;228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02900" y="733550"/>
            <a:ext cx="7542561" cy="3959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4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4" name="Google Shape;234;p4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35" name="Google Shape;235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00250" y="0"/>
            <a:ext cx="5143501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4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1" name="Google Shape;241;p4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42" name="Google Shape;242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9158" y="0"/>
            <a:ext cx="7545684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" name="Google Shape;68;p1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900">
                <a:solidFill>
                  <a:schemeClr val="dk1"/>
                </a:solidFill>
              </a:rPr>
              <a:t>I</a:t>
            </a:r>
            <a:r>
              <a:rPr lang="en" sz="4900">
                <a:solidFill>
                  <a:schemeClr val="dk1"/>
                </a:solidFill>
              </a:rPr>
              <a:t>nstead of a threat, </a:t>
            </a:r>
            <a:endParaRPr sz="49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4900">
                <a:solidFill>
                  <a:schemeClr val="dk1"/>
                </a:solidFill>
              </a:rPr>
              <a:t>see me as... </a:t>
            </a:r>
            <a:endParaRPr sz="4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4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8" name="Google Shape;248;p4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49" name="Google Shape;249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34547" y="0"/>
            <a:ext cx="6074906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4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5" name="Google Shape;255;p4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5000">
                <a:solidFill>
                  <a:schemeClr val="dk1"/>
                </a:solidFill>
              </a:rPr>
              <a:t>See me as a teacher.</a:t>
            </a:r>
            <a:endParaRPr sz="50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4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1" name="Google Shape;261;p4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62" name="Google Shape;262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65791" y="0"/>
            <a:ext cx="3812419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4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8" name="Google Shape;268;p4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69" name="Google Shape;269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1692" y="0"/>
            <a:ext cx="8440617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4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5" name="Google Shape;275;p4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76" name="Google Shape;276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74850" y="0"/>
            <a:ext cx="6994299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4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2" name="Google Shape;282;p4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83" name="Google Shape;283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70210" y="0"/>
            <a:ext cx="6403579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4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9" name="Google Shape;289;p4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90" name="Google Shape;290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000" y="723900"/>
            <a:ext cx="7620000" cy="3695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4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6" name="Google Shape;296;p4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97" name="Google Shape;297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85875" y="700088"/>
            <a:ext cx="6572250" cy="3743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2" name="Google Shape;302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66425" y="348075"/>
            <a:ext cx="6378825" cy="4295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51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/>
              <a:t>See me as a scientist.</a:t>
            </a:r>
            <a:endParaRPr sz="5000"/>
          </a:p>
        </p:txBody>
      </p:sp>
      <p:sp>
        <p:nvSpPr>
          <p:cNvPr id="308" name="Google Shape;308;p51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6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</a:t>
            </a:r>
            <a:r>
              <a:rPr lang="en"/>
              <a:t>n artist.</a:t>
            </a:r>
            <a:endParaRPr/>
          </a:p>
        </p:txBody>
      </p:sp>
      <p:sp>
        <p:nvSpPr>
          <p:cNvPr id="74" name="Google Shape;74;p16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5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4" name="Google Shape;314;p5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315" name="Google Shape;315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6303" y="0"/>
            <a:ext cx="7711395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0" name="Google Shape;320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1013" y="81225"/>
            <a:ext cx="7261972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5" name="Google Shape;325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24100" y="152400"/>
            <a:ext cx="6776893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Google Shape;330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34975" y="187975"/>
            <a:ext cx="6874050" cy="4330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5" name="Google Shape;335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46025" y="187975"/>
            <a:ext cx="6251950" cy="4395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0" name="Google Shape;340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71113" y="0"/>
            <a:ext cx="7201786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5" name="Google Shape;345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49725" y="152400"/>
            <a:ext cx="3867599" cy="4838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6" name="Google Shape;346;p5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1895" y="0"/>
            <a:ext cx="7700211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59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/>
              <a:t>See me as a lover of pets.</a:t>
            </a:r>
            <a:endParaRPr sz="5000"/>
          </a:p>
        </p:txBody>
      </p:sp>
      <p:sp>
        <p:nvSpPr>
          <p:cNvPr id="352" name="Google Shape;352;p59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6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8" name="Google Shape;358;p6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359" name="Google Shape;359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15320" y="0"/>
            <a:ext cx="4713361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6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5" name="Google Shape;365;p6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366" name="Google Shape;366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72550" y="224038"/>
            <a:ext cx="3756325" cy="4695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" name="Google Shape;80;p17"/>
          <p:cNvSpPr txBox="1"/>
          <p:nvPr>
            <p:ph idx="1" type="body"/>
          </p:nvPr>
        </p:nvSpPr>
        <p:spPr>
          <a:xfrm>
            <a:off x="311700" y="277100"/>
            <a:ext cx="8520600" cy="429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81" name="Google Shape;81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44500" y="277088"/>
            <a:ext cx="3042075" cy="4589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6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2" name="Google Shape;372;p6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373" name="Google Shape;373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04975" y="661988"/>
            <a:ext cx="5734050" cy="3819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63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/>
              <a:t>See me as a student.</a:t>
            </a:r>
            <a:endParaRPr sz="5000"/>
          </a:p>
        </p:txBody>
      </p:sp>
      <p:sp>
        <p:nvSpPr>
          <p:cNvPr id="379" name="Google Shape;379;p63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6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5" name="Google Shape;385;p6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386" name="Google Shape;386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57500" y="0"/>
            <a:ext cx="3429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6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2" name="Google Shape;392;p6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393" name="Google Shape;393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4375" y="428625"/>
            <a:ext cx="7715250" cy="4286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6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9" name="Google Shape;399;p6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400" name="Google Shape;400;p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000" y="33338"/>
            <a:ext cx="7620000" cy="5076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6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6" name="Google Shape;406;p6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407" name="Google Shape;407;p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87525" y="45038"/>
            <a:ext cx="3368950" cy="5053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6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3" name="Google Shape;413;p6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414" name="Google Shape;414;p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60651" y="142850"/>
            <a:ext cx="7606150" cy="4609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8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6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0" name="Google Shape;420;p6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421" name="Google Shape;421;p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71750" y="190500"/>
            <a:ext cx="4000500" cy="4762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5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7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7" name="Google Shape;427;p7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428" name="Google Shape;428;p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7635" y="0"/>
            <a:ext cx="8308731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2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71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See me as a loving father.</a:t>
            </a:r>
            <a:endParaRPr/>
          </a:p>
        </p:txBody>
      </p:sp>
      <p:sp>
        <p:nvSpPr>
          <p:cNvPr id="434" name="Google Shape;434;p71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" name="Google Shape;87;p1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88" name="Google Shape;88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3000" y="0"/>
            <a:ext cx="6857999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8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p7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0" name="Google Shape;440;p7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441" name="Google Shape;441;p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000" y="190500"/>
            <a:ext cx="7620000" cy="4762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5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6" name="Google Shape;446;p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04975" y="152400"/>
            <a:ext cx="4838698" cy="48386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0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1" name="Google Shape;451;p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62650" y="76200"/>
            <a:ext cx="4626942" cy="4991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5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6" name="Google Shape;456;p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84850" y="186688"/>
            <a:ext cx="3174300" cy="4770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0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1" name="Google Shape;461;p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17000" y="81250"/>
            <a:ext cx="5067375" cy="4697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5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6" name="Google Shape;466;p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58163" y="146588"/>
            <a:ext cx="3227675" cy="4850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0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p78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See me as the image of God. </a:t>
            </a:r>
            <a:endParaRPr/>
          </a:p>
        </p:txBody>
      </p:sp>
      <p:sp>
        <p:nvSpPr>
          <p:cNvPr id="472" name="Google Shape;472;p78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" name="Google Shape;94;p1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95" name="Google Shape;95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28176" y="0"/>
            <a:ext cx="4287648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Google Shape;100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55375" y="152400"/>
            <a:ext cx="7259822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" name="Google Shape;106;p2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07" name="Google Shape;107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37525" y="0"/>
            <a:ext cx="3720200" cy="5215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